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handoutMasterIdLst>
    <p:handoutMasterId r:id="rId10"/>
  </p:handoutMasterIdLst>
  <p:sldIdLst>
    <p:sldId id="407" r:id="rId3"/>
    <p:sldId id="396" r:id="rId4"/>
    <p:sldId id="402" r:id="rId5"/>
    <p:sldId id="405" r:id="rId6"/>
    <p:sldId id="408" r:id="rId7"/>
    <p:sldId id="409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E7B965-7953-C822-3DDD-99256D31ED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(56)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9D6E89-E9FD-2E0B-ADE0-47DBC24D91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1/8/2023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FA06E-E389-E59A-7FF8-271BC5A467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5A0AB5-90BF-57C1-6A48-E40C51B0B1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E304DB6-01D7-45EE-A202-9543EA55C65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32417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(56)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1/8/2023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3A100DF-557C-433C-BC3C-0A697B12C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5479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3553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533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31AA3766-CA1C-44FE-85F6-500774F20A7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5342" name="Group 14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55331" name="Rectangle 3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2" name="Rectangle 4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3" name="Rectangle 5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4" name="Rectangle 6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40" name="Line 12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5341" name="Rectangle 13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92146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CFBB-18A8-46E9-8151-30C560136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5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C6EBD-4B9B-4A29-89A0-EA9E3E70AF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16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 userDrawn="1"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2941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3031286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56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54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64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746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842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89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56EAC-D8AB-4697-843D-4B97ABDAD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417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13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3746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57578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47122-0D00-434C-8980-1A807CDF05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1B447-D81E-4DEE-910D-8B6C12078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3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FB7C-F784-47E8-8CAE-F32F18501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5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B1DD-A924-4E34-927D-ACD561AE2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9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119E2-835B-46F6-A55C-0B6B72B88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D5B72-1952-48F5-8470-AB05FB94D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9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12828-B590-4FE9-A659-F70E029BC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7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AE1E627A-7E0D-4E54-87F9-74DAB09455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4329" name="Group 25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354311" name="Line 7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4312" name="Rectangle 8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3" name="Rectangle 9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4" name="Rectangle 10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5" name="Rectangle 11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95806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465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4674"/>
            <a:ext cx="7696200" cy="175432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Security Of Those Who Trust In The Lord 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65550"/>
            <a:ext cx="7696200" cy="646331"/>
          </a:xfrm>
        </p:spPr>
        <p:txBody>
          <a:bodyPr>
            <a:spAutoFit/>
          </a:bodyPr>
          <a:lstStyle/>
          <a:p>
            <a:pPr algn="ctr"/>
            <a:r>
              <a:rPr lang="en-US" sz="3600" dirty="0">
                <a:latin typeface="Segoe UI" pitchFamily="34" charset="0"/>
                <a:cs typeface="Segoe UI" pitchFamily="34" charset="0"/>
              </a:rPr>
              <a:t>Psalms 37:35ff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7D3F5-F19D-70A8-70F4-75FC8D709CD6}"/>
              </a:ext>
            </a:extLst>
          </p:cNvPr>
          <p:cNvSpPr txBox="1"/>
          <p:nvPr/>
        </p:nvSpPr>
        <p:spPr>
          <a:xfrm>
            <a:off x="1958143" y="1035050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9C57B-7E8A-6CD0-95B6-D94FBE28B2EB}"/>
              </a:ext>
            </a:extLst>
          </p:cNvPr>
          <p:cNvSpPr txBox="1"/>
          <p:nvPr/>
        </p:nvSpPr>
        <p:spPr>
          <a:xfrm>
            <a:off x="3342142" y="5162556"/>
            <a:ext cx="2478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January 8, 2023</a:t>
            </a:r>
          </a:p>
        </p:txBody>
      </p:sp>
    </p:spTree>
    <p:extLst>
      <p:ext uri="{BB962C8B-B14F-4D97-AF65-F5344CB8AC3E}">
        <p14:creationId xmlns:p14="http://schemas.microsoft.com/office/powerpoint/2010/main" val="363804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3C22D-82A2-5800-6E7E-2B040BE8F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70" y="707061"/>
            <a:ext cx="9009247" cy="677108"/>
          </a:xfrm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28" y="1764202"/>
            <a:ext cx="8884119" cy="4708981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Psalms 37:35-36, </a:t>
            </a:r>
            <a:r>
              <a:rPr lang="en-US" sz="3000" i="1" dirty="0"/>
              <a:t>“I have seen the wicked in great power, and spreading himself like a green tree in its native soil. But one passed by, and, lo, he was not: yea, I sought him, but he could not be found.”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The wicked seem to prosper.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They are not in trouble as other men.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Jeremiah 12:1, </a:t>
            </a:r>
            <a:r>
              <a:rPr lang="en-US" sz="3000" i="1" dirty="0"/>
              <a:t>“… wherefore doth the way of the wicked prosper? wherefore are all they at ease that deal very treacherously?”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This was Asaph’s dilemma. (Psalms 73:3-12, 18-19)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90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" y="1735921"/>
            <a:ext cx="8914977" cy="5093702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500" dirty="0"/>
              <a:t>Psalms 37:35-36, </a:t>
            </a:r>
            <a:r>
              <a:rPr lang="en-US" sz="2500" i="1" dirty="0"/>
              <a:t>“I have seen the wicked in great power, and spreading himself like a green tree in its native soil. </a:t>
            </a:r>
            <a:r>
              <a:rPr lang="en-US" sz="2500" i="1" u="sng" dirty="0"/>
              <a:t>But one passed by, and, lo, he was not: yea, I sought him, but he could not be found</a:t>
            </a:r>
            <a:r>
              <a:rPr lang="en-US" sz="25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Their disappearance is just as manifest as their prosperity had been (verse 35). Think of the immense prosperity of Old Testament Babylon</a:t>
            </a:r>
            <a:r>
              <a:rPr lang="en-US" sz="2500" i="1" dirty="0"/>
              <a:t>, “that golden city”</a:t>
            </a:r>
            <a:r>
              <a:rPr lang="en-US" sz="2500" dirty="0"/>
              <a:t> (Isaiah 14:4;</a:t>
            </a:r>
            <a:br>
              <a:rPr lang="en-US" sz="2500" dirty="0"/>
            </a:br>
            <a:r>
              <a:rPr lang="en-US" sz="2500" dirty="0"/>
              <a:t>Isaiah 13:19).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Think of the immense prosperity of New Testament Babylon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Where is the Old Testament Babylon now, with all its rich and powerful people? Vanished as completely as Sodom and Gomorrah (Isaiah 13:19; Jeremiah 50:39-40).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NOTE: New Testament Babylon. Revelation 18:16-21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94ED02-2F6B-232F-F481-9B82CB4F4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70" y="707061"/>
            <a:ext cx="9009247" cy="677108"/>
          </a:xfrm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07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526F0-8D7F-0022-A3DB-8F574F3D0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" y="1762811"/>
            <a:ext cx="8924601" cy="4893647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Psalms 37:37-38, </a:t>
            </a:r>
            <a:r>
              <a:rPr lang="en-US" sz="2400" i="1" dirty="0"/>
              <a:t>“</a:t>
            </a:r>
            <a:r>
              <a:rPr lang="en-US" sz="2400" i="1" u="sng" dirty="0"/>
              <a:t>Mark the </a:t>
            </a:r>
            <a:r>
              <a:rPr lang="en-US" sz="2400" b="1" i="1" u="sng" dirty="0"/>
              <a:t>perfect</a:t>
            </a:r>
            <a:r>
              <a:rPr lang="en-US" sz="2400" i="1" u="sng" dirty="0"/>
              <a:t> man</a:t>
            </a:r>
            <a:r>
              <a:rPr lang="en-US" sz="2400" i="1" dirty="0"/>
              <a:t>, and </a:t>
            </a:r>
            <a:r>
              <a:rPr lang="en-US" sz="2400" i="1" u="sng" dirty="0"/>
              <a:t>behold the </a:t>
            </a:r>
            <a:r>
              <a:rPr lang="en-US" sz="2400" b="1" i="1" u="sng" dirty="0"/>
              <a:t>upright</a:t>
            </a:r>
            <a:r>
              <a:rPr lang="en-US" sz="2400" i="1" dirty="0"/>
              <a:t>; for there is a (happy) end to the man of peace. </a:t>
            </a:r>
            <a:r>
              <a:rPr lang="en-US" sz="2400" i="1" u="sng" dirty="0"/>
              <a:t>As for </a:t>
            </a:r>
            <a:r>
              <a:rPr lang="en-US" sz="2400" b="1" i="1" u="sng" dirty="0"/>
              <a:t>transgressors</a:t>
            </a:r>
            <a:r>
              <a:rPr lang="en-US" sz="2400" i="1" dirty="0"/>
              <a:t>, they shall be destroyed together; </a:t>
            </a:r>
            <a:r>
              <a:rPr lang="en-US" sz="2400" i="1" u="sng" dirty="0"/>
              <a:t>the end of the </a:t>
            </a:r>
            <a:r>
              <a:rPr lang="en-US" sz="2400" b="1" i="1" u="sng" dirty="0"/>
              <a:t>wicked</a:t>
            </a:r>
            <a:r>
              <a:rPr lang="en-US" sz="2400" i="1" dirty="0"/>
              <a:t> shall be cut off.”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The Transgressors/Wicked: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With all its power and prosperity (verse 35), the life of the wicked may seem attractive; until you consider their end (Psalms 73:17; cf. 2 Thessalonians 1:7-9).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The Perfect/Upright: (Job 1:1, 8; 2:3)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Will be saved and delivered (verses 39-40) and will dwell in the land forever (verse 29).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His seed will be blessed (verse 26).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Numbers 23:10, </a:t>
            </a:r>
            <a:r>
              <a:rPr lang="en-US" sz="2400" i="1" dirty="0"/>
              <a:t>“Let me die the death of the righteous, And let my last end be like his!”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FE381-5CB2-A376-5416-B3C6C554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8D727F-127D-E93B-EED8-E0669F794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70" y="707061"/>
            <a:ext cx="9009247" cy="677108"/>
          </a:xfrm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86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526F0-8D7F-0022-A3DB-8F574F3D0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" y="1762811"/>
            <a:ext cx="8924601" cy="5078313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Psalms 37:39-40, </a:t>
            </a:r>
            <a:r>
              <a:rPr lang="en-US" sz="2700" i="1" dirty="0"/>
              <a:t>“But the </a:t>
            </a:r>
            <a:r>
              <a:rPr lang="en-US" sz="2700" b="1" i="1" u="sng" dirty="0"/>
              <a:t>salvation of the righteous</a:t>
            </a:r>
            <a:r>
              <a:rPr lang="en-US" sz="2700" b="1" i="1" dirty="0"/>
              <a:t> </a:t>
            </a:r>
            <a:r>
              <a:rPr lang="en-US" sz="2700" i="1" dirty="0"/>
              <a:t>is of Jehovah; He is their stronghold in the time of trouble. And Jehovah </a:t>
            </a:r>
            <a:r>
              <a:rPr lang="en-US" sz="2700" b="1" i="1" u="sng" dirty="0" err="1"/>
              <a:t>helpeth</a:t>
            </a:r>
            <a:r>
              <a:rPr lang="en-US" sz="2700" i="1" dirty="0"/>
              <a:t> them, and </a:t>
            </a:r>
            <a:r>
              <a:rPr lang="en-US" sz="2700" b="1" i="1" u="sng" dirty="0" err="1"/>
              <a:t>rescueth</a:t>
            </a:r>
            <a:r>
              <a:rPr lang="en-US" sz="2700" i="1" dirty="0"/>
              <a:t> them; He </a:t>
            </a:r>
            <a:r>
              <a:rPr lang="en-US" sz="2700" i="1" dirty="0" err="1"/>
              <a:t>rescueth</a:t>
            </a:r>
            <a:r>
              <a:rPr lang="en-US" sz="2700" i="1" dirty="0"/>
              <a:t> them from the wicked, and </a:t>
            </a:r>
            <a:r>
              <a:rPr lang="en-US" sz="2700" i="1" dirty="0" err="1"/>
              <a:t>saveth</a:t>
            </a:r>
            <a:r>
              <a:rPr lang="en-US" sz="2700" i="1" dirty="0"/>
              <a:t> them, because they have taken refuge in him.”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NOTE: The righteous will certainly face times of trouble. (cf. Psalms 34, especially verses 18-19)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However, the Lord will always be their strength</a:t>
            </a:r>
            <a:br>
              <a:rPr lang="en-US" sz="2700" dirty="0"/>
            </a:br>
            <a:r>
              <a:rPr lang="en-US" sz="2700" dirty="0"/>
              <a:t>(Psalms 27:1; 31:2, 4) and will always provide them with salvation.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The Lord will deliver them from the wicked who are seeking to oppose them (verses 12, 14, 32).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FE381-5CB2-A376-5416-B3C6C554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1A3781D-8AC4-24F3-29E6-433849C3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70" y="707061"/>
            <a:ext cx="9009247" cy="677108"/>
          </a:xfrm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9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526F0-8D7F-0022-A3DB-8F574F3D0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" y="1673985"/>
            <a:ext cx="8943852" cy="5170646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Psalms 37:39-40, </a:t>
            </a:r>
            <a:r>
              <a:rPr lang="en-US" sz="2200" i="1" dirty="0"/>
              <a:t>“But the salvation of the righteous is of Jehovah; He is their stronghold in the time of trouble. And Jehovah </a:t>
            </a:r>
            <a:r>
              <a:rPr lang="en-US" sz="2200" i="1" dirty="0" err="1"/>
              <a:t>helpeth</a:t>
            </a:r>
            <a:r>
              <a:rPr lang="en-US" sz="2200" i="1" dirty="0"/>
              <a:t> them, and </a:t>
            </a:r>
            <a:r>
              <a:rPr lang="en-US" sz="2200" i="1" dirty="0" err="1"/>
              <a:t>rescueth</a:t>
            </a:r>
            <a:r>
              <a:rPr lang="en-US" sz="2200" i="1" dirty="0"/>
              <a:t> them; He </a:t>
            </a:r>
            <a:r>
              <a:rPr lang="en-US" sz="2200" i="1" dirty="0" err="1"/>
              <a:t>rescueth</a:t>
            </a:r>
            <a:r>
              <a:rPr lang="en-US" sz="2200" i="1" dirty="0"/>
              <a:t> them from the wicked, and </a:t>
            </a:r>
            <a:r>
              <a:rPr lang="en-US" sz="2200" i="1" dirty="0" err="1"/>
              <a:t>saveth</a:t>
            </a:r>
            <a:r>
              <a:rPr lang="en-US" sz="2200" i="1" dirty="0"/>
              <a:t> them, </a:t>
            </a:r>
            <a:r>
              <a:rPr lang="en-US" sz="2200" b="1" i="1" u="sng" dirty="0"/>
              <a:t>because they have taken refuge in him</a:t>
            </a:r>
            <a:r>
              <a:rPr lang="en-US" sz="22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NOTE: The element of TRUST.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Those who are strong in the Lord have put on the armor of God. (Ephesians 6:10, 13)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NOTE WHY: 1 John 2:12-14</a:t>
            </a:r>
          </a:p>
          <a:p>
            <a:pPr lvl="2">
              <a:spcBef>
                <a:spcPts val="0"/>
              </a:spcBef>
            </a:pPr>
            <a:r>
              <a:rPr lang="en-US" sz="2200" i="1" dirty="0"/>
              <a:t>“Your sins are forgiven”</a:t>
            </a:r>
          </a:p>
          <a:p>
            <a:pPr lvl="2">
              <a:spcBef>
                <a:spcPts val="0"/>
              </a:spcBef>
            </a:pPr>
            <a:r>
              <a:rPr lang="en-US" sz="2200" i="1" dirty="0"/>
              <a:t>“You know Him”</a:t>
            </a:r>
          </a:p>
          <a:p>
            <a:pPr lvl="2">
              <a:spcBef>
                <a:spcPts val="0"/>
              </a:spcBef>
            </a:pPr>
            <a:r>
              <a:rPr lang="en-US" sz="2200" i="1" dirty="0"/>
              <a:t>“You overcome the wicked one”</a:t>
            </a:r>
          </a:p>
          <a:p>
            <a:pPr lvl="2">
              <a:spcBef>
                <a:spcPts val="0"/>
              </a:spcBef>
            </a:pPr>
            <a:r>
              <a:rPr lang="en-US" sz="2200" i="1" dirty="0"/>
              <a:t>“You are strong”</a:t>
            </a:r>
          </a:p>
          <a:p>
            <a:pPr lvl="2" algn="just">
              <a:spcBef>
                <a:spcPts val="0"/>
              </a:spcBef>
            </a:pPr>
            <a:r>
              <a:rPr lang="en-US" sz="2200" i="1" dirty="0"/>
              <a:t>“The word of God abideth in you”</a:t>
            </a:r>
          </a:p>
          <a:p>
            <a:pPr lvl="1" algn="just">
              <a:spcBef>
                <a:spcPts val="0"/>
              </a:spcBef>
            </a:pPr>
            <a:r>
              <a:rPr lang="en-US" sz="2200" dirty="0"/>
              <a:t>NOTE WHY: </a:t>
            </a:r>
            <a:r>
              <a:rPr lang="en-US" sz="2200" i="1" dirty="0"/>
              <a:t>“because greater is he that is in you, than he that is in the world”</a:t>
            </a:r>
            <a:r>
              <a:rPr lang="en-US" sz="2200" dirty="0"/>
              <a:t> (1 John 4:4).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FE381-5CB2-A376-5416-B3C6C554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F3C3D4-7E67-8151-8E03-9C4AA030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70" y="707061"/>
            <a:ext cx="9009247" cy="677108"/>
          </a:xfrm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87187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 design template">
  <a:themeElements>
    <a:clrScheme name="Office Theme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ight Grey Segoe 4X3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721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Segoe UI</vt:lpstr>
      <vt:lpstr>Segoe UI Semibold</vt:lpstr>
      <vt:lpstr>Times New Roman</vt:lpstr>
      <vt:lpstr>Wingdings</vt:lpstr>
      <vt:lpstr>Quadrant design template</vt:lpstr>
      <vt:lpstr>1_Light Grey Segoe 4X3</vt:lpstr>
      <vt:lpstr>Security Of Those Who Trust In The Lord …</vt:lpstr>
      <vt:lpstr>Security Of Those Who Trust In The Lord …</vt:lpstr>
      <vt:lpstr>Security Of Those Who Trust In The Lord …</vt:lpstr>
      <vt:lpstr>Security Of Those Who Trust In The Lord …</vt:lpstr>
      <vt:lpstr>Security Of Those Who Trust In The Lord …</vt:lpstr>
      <vt:lpstr>Security Of Those Who Trust In The Lord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Of Those Who Trust In The Lord…</dc:title>
  <dc:creator>mgalloway2715@gmail.com</dc:creator>
  <cp:lastModifiedBy>Richard Lidh</cp:lastModifiedBy>
  <cp:revision>7</cp:revision>
  <cp:lastPrinted>2023-01-13T16:19:45Z</cp:lastPrinted>
  <dcterms:created xsi:type="dcterms:W3CDTF">2023-01-08T14:48:55Z</dcterms:created>
  <dcterms:modified xsi:type="dcterms:W3CDTF">2023-01-13T16:20:07Z</dcterms:modified>
</cp:coreProperties>
</file>